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37" y="67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895" y="34407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- КЛЕЩИ! 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654" y="1051924"/>
            <a:ext cx="6043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ПОЛУЧИТЬ УКУС?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 опасен в весенне-летний период;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Клещи наиболее активны утром и вечером;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затенённые влажные места с густым подлеском;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вблизи троп, по которым ходят животные;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в тех местах, где пасётся скот, есть вырубки;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жару и дождь клещи прячутся и не нападают.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911" y="1051924"/>
            <a:ext cx="5647759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УКУСОВ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Надевайте для походов в лес одежду, защищающую большую часть тела и плотно прилегающую к обуви и запястью рук;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Надевайте одежду светлых оттенков (клещ на ней более заметен);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голову надевайте головной убор, плотно прилегающий к голове (платок следует заправлять под воротник);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7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Пользуйтесь </a:t>
            </a:r>
            <a:r>
              <a:rPr lang="ru-RU" altLang="ru-RU" sz="17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репеллентными</a:t>
            </a:r>
            <a:r>
              <a:rPr lang="ru-RU" altLang="ru-RU" sz="17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средствами, на которых написано «от клещей»;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7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Самое главное – постараться не допустить присасывания клещей. Важно помнить, что плотно клещ присасывается спустя 1-1,5 часа после попадания на тело</a:t>
            </a:r>
            <a:r>
              <a:rPr lang="ru-RU" altLang="ru-RU" sz="1700" dirty="0">
                <a:solidFill>
                  <a:srgbClr val="000066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7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срывайте веток и не оттягивать их;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7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После прогулки обязательно осмотрите себя и ребёнка.</a:t>
            </a:r>
          </a:p>
        </p:txBody>
      </p:sp>
      <p:pic>
        <p:nvPicPr>
          <p:cNvPr id="11" name="Picture 2" descr="C:\Users\USER\Desktop\3c7b6e63-dc51-4bc9-9029-d119d75732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22" y="10297"/>
            <a:ext cx="1413730" cy="1413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385" y="3078966"/>
            <a:ext cx="63229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ДЛЯ ОБЯЗАТЕЛЬНОГО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К ВРАЧУ!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укуса: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Образовалось красное пятно на месте ранки от укуса;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Поднялась температура;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Появилась ломота в мышцах и суставах,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Появилась светобоязнь;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Появилась сыпь на теле;</a:t>
            </a:r>
          </a:p>
          <a:p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Немедленно обратитесь к врачу</a:t>
            </a:r>
          </a:p>
          <a:p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 – СКОРАЯ ПОМОЩЬ!</a:t>
            </a:r>
          </a:p>
        </p:txBody>
      </p:sp>
      <p:pic>
        <p:nvPicPr>
          <p:cNvPr id="13" name="Picture 2" descr="C:\Users\USER\Desktop\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3469" b="30469"/>
          <a:stretch/>
        </p:blipFill>
        <p:spPr bwMode="auto">
          <a:xfrm>
            <a:off x="0" y="10297"/>
            <a:ext cx="2688079" cy="9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Картинки для мессенджер\line-of-kid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57" y="5978462"/>
            <a:ext cx="5295318" cy="8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4647" y="5548616"/>
            <a:ext cx="593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БЛИЗКИХ!</a:t>
            </a:r>
          </a:p>
        </p:txBody>
      </p:sp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216</Words>
  <Application>Microsoft Office PowerPoint</Application>
  <PresentationFormat>Произвольный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Екатерина</cp:lastModifiedBy>
  <cp:revision>55</cp:revision>
  <dcterms:created xsi:type="dcterms:W3CDTF">2017-06-20T12:12:29Z</dcterms:created>
  <dcterms:modified xsi:type="dcterms:W3CDTF">2020-05-27T07:51:30Z</dcterms:modified>
</cp:coreProperties>
</file>