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037" y="82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9084" y="990868"/>
            <a:ext cx="9649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поведения на дороге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603" y="1700808"/>
            <a:ext cx="62622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ускоряйте шаг и не бегите вместе с ребёнком на остановку нужного маршрутного транспорта. Объясните ребенку, что это опасно, лучше подождать следующий транспорт.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остановках маршрутного транспорта держите ребенка крепко за запястье руки. Нередки случаи, когда ребенок вырывается и выбегает на проезжую часть;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проезжую часть только на пешеходных переходах.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есть подземный или наземный пешеходный переход, лучше перейти проезжую часть по ним. Они самые безопасные.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0671" y="5949280"/>
            <a:ext cx="5768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СВОИХ ДЕТЕЙ!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USER\Desktop\Памятка Перевозка групп детей ЭКС РО при ДОгМ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3" y="33787"/>
            <a:ext cx="900311" cy="8977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USER\Desktop\0983d6fdff69b719d98b8470c7a31f7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297" y="0"/>
            <a:ext cx="2412478" cy="128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line-of-ki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39" y="5518247"/>
            <a:ext cx="4025060" cy="120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84886" y="1838409"/>
            <a:ext cx="60833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Наземный пешеходный переход «Зебра» – не безопасный.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обходите маршрутный транспорт ни спереди, ни сзади.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поблизости нет пешеходного перехода, дождитесь, когда транспорт отъедет подальше, и переходите дорогу в том месте, где она хорошо просматривается в обе стороны.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высадке из общественного транспорта выходите первыми. В противном случае ребенок может упасть или выбежать на проезжую часть дороги.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08823" y="5225859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32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ПДД !</a:t>
            </a:r>
          </a:p>
        </p:txBody>
      </p:sp>
    </p:spTree>
    <p:extLst>
      <p:ext uri="{BB962C8B-B14F-4D97-AF65-F5344CB8AC3E}">
        <p14:creationId xmlns:p14="http://schemas.microsoft.com/office/powerpoint/2010/main" val="2114163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161</Words>
  <Application>Microsoft Office PowerPoint</Application>
  <PresentationFormat>Произвольный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Екатерина Екатерина</cp:lastModifiedBy>
  <cp:revision>53</cp:revision>
  <dcterms:created xsi:type="dcterms:W3CDTF">2017-06-20T12:12:29Z</dcterms:created>
  <dcterms:modified xsi:type="dcterms:W3CDTF">2020-05-27T08:00:45Z</dcterms:modified>
</cp:coreProperties>
</file>