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0" autoAdjust="0"/>
    <p:restoredTop sz="94618" autoAdjust="0"/>
  </p:normalViewPr>
  <p:slideViewPr>
    <p:cSldViewPr>
      <p:cViewPr varScale="1">
        <p:scale>
          <a:sx n="86" d="100"/>
          <a:sy n="86" d="100"/>
        </p:scale>
        <p:origin x="1037" y="58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52068"/>
            <a:ext cx="12169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ЛОВУШКИ – СИТУАЦИЯ ОБМАНЧИВОЙ БЕЗОПАСНОСТИ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6335" y="1616346"/>
            <a:ext cx="597086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опасность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стоящий транспорт. Неожиданный выход детей на проезжую часть из-за стоящих автомобилей, деревьев, остановок может привести к ДТП.</a:t>
            </a: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en-US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транспорта</a:t>
            </a:r>
            <a:r>
              <a:rPr lang="en-US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из наиболее опасных мест. Стоящие на остановке маршрутные транспортные средства закрывают собой довольно большой участок дороги, по которому в этот момент едут другие автомобили.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пропустив транспортное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средство, тут же бежит через дорогу. В первые мгновения только что проехавший автомобиль нередко закрывает собой другой, движущийся во встречном направлении – под него и может попасть ребенок.</a:t>
            </a:r>
            <a:r>
              <a:rPr lang="ru-RU" sz="1700" dirty="0"/>
              <a:t> 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501" y="5542515"/>
            <a:ext cx="7547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детей осматривать дорогу при переходе пустых улиц!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2388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8642" y="1486780"/>
            <a:ext cx="531215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«Пустынная улица»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транспортные средства появляются редко, дети часто выбегают на дорогу, не посмотрев по сторонам.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«Осевая линия»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дойдя до середины проезжей части и остановившись, дети обычно следят за транспортом двигающимся с правой стороны и забывают об опасности за спиной.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дороги на зелёный сигнал светофора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водители нарушают  ПДД, мчатся на высокой скорости, игнорируя сигналы светофора.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«Машина едет медленно, успею перебежать»,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думает ребенок – и попадает под колеса. Дети еще зачастую не могут правильно определить ни скорость автомобиля, ни расстояние до него. А медленно движущаяся машина может скрывать за собой другую, идущую на большей скорости, о чем многие дети не подозревают.</a:t>
            </a:r>
          </a:p>
        </p:txBody>
      </p:sp>
      <p:pic>
        <p:nvPicPr>
          <p:cNvPr id="1026" name="Picture 2" descr="C:\Users\USER\Desktop\Картинки для мессенджер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733" cy="112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drawing-day-cute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r="22248"/>
          <a:stretch/>
        </p:blipFill>
        <p:spPr bwMode="auto">
          <a:xfrm>
            <a:off x="49695" y="1793247"/>
            <a:ext cx="1502229" cy="32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тинки для мессенджер\586491_uchitel-i-deti-risuno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9039" r="5528" b="5015"/>
          <a:stretch/>
        </p:blipFill>
        <p:spPr bwMode="auto">
          <a:xfrm>
            <a:off x="10549382" y="-16318"/>
            <a:ext cx="1525005" cy="11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236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Екатерина</cp:lastModifiedBy>
  <cp:revision>56</cp:revision>
  <dcterms:created xsi:type="dcterms:W3CDTF">2017-06-20T12:12:29Z</dcterms:created>
  <dcterms:modified xsi:type="dcterms:W3CDTF">2020-05-27T07:56:34Z</dcterms:modified>
</cp:coreProperties>
</file>